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handoutMasterIdLst>
    <p:handoutMasterId r:id="rId14"/>
  </p:handoutMasterIdLst>
  <p:sldIdLst>
    <p:sldId id="335" r:id="rId2"/>
    <p:sldId id="312" r:id="rId3"/>
    <p:sldId id="311" r:id="rId4"/>
    <p:sldId id="318" r:id="rId5"/>
    <p:sldId id="322" r:id="rId6"/>
    <p:sldId id="324" r:id="rId7"/>
    <p:sldId id="325" r:id="rId8"/>
    <p:sldId id="326" r:id="rId9"/>
    <p:sldId id="327" r:id="rId10"/>
    <p:sldId id="328" r:id="rId11"/>
    <p:sldId id="330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9ABF"/>
    <a:srgbClr val="3FAEB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8" y="-2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74410A-1756-409F-A4C1-615C3BDF7801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C130F2-CD32-4FB2-9EEA-0DF06A0597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1E361-A205-4B59-8BF4-DC1FD66EC3EB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4BCEA-AC89-497E-9B7A-83FEC7C14A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2" y="0"/>
            <a:ext cx="9143999" cy="440055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314450"/>
            <a:ext cx="8077200" cy="1255014"/>
          </a:xfrm>
          <a:prstGeom prst="rect">
            <a:avLst/>
          </a:prstGeo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142875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dirty="0" smtClean="0"/>
              <a:t>  </a:t>
            </a:r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3846250"/>
            <a:ext cx="9144000" cy="1297250"/>
          </a:xfrm>
          <a:prstGeom prst="rect">
            <a:avLst/>
          </a:prstGeom>
          <a:solidFill>
            <a:schemeClr val="bg1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pic>
        <p:nvPicPr>
          <p:cNvPr id="11" name="Picture 10" descr="each logo.jpg"/>
          <p:cNvPicPr>
            <a:picLocks noChangeAspect="1"/>
          </p:cNvPicPr>
          <p:nvPr userDrawn="1"/>
        </p:nvPicPr>
        <p:blipFill>
          <a:blip r:embed="rId2" cstate="print"/>
          <a:srcRect r="14381" b="11962"/>
          <a:stretch>
            <a:fillRect/>
          </a:stretch>
        </p:blipFill>
        <p:spPr>
          <a:xfrm>
            <a:off x="304801" y="285750"/>
            <a:ext cx="2286000" cy="762000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6248400" y="4558725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	</a:t>
            </a:r>
            <a:r>
              <a:rPr lang="en-US" sz="2000" dirty="0" smtClean="0">
                <a:gradFill>
                  <a:gsLst>
                    <a:gs pos="0">
                      <a:srgbClr val="03D4A8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5400000" scaled="0"/>
                </a:gradFill>
              </a:rPr>
              <a:t>EACHtoday.com</a:t>
            </a:r>
            <a:endParaRPr lang="en-US" sz="2000" dirty="0"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558A-2AF3-4632-8528-B505F70ED90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each logo.jpg"/>
          <p:cNvPicPr>
            <a:picLocks noChangeAspect="1"/>
          </p:cNvPicPr>
          <p:nvPr userDrawn="1"/>
        </p:nvPicPr>
        <p:blipFill>
          <a:blip r:embed="rId2" cstate="print"/>
          <a:srcRect r="14381" b="11962"/>
          <a:stretch>
            <a:fillRect/>
          </a:stretch>
        </p:blipFill>
        <p:spPr>
          <a:xfrm>
            <a:off x="152400" y="0"/>
            <a:ext cx="3637722" cy="10287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  <a:prstGeom prst="rect">
            <a:avLst/>
          </a:prstGeo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558A-2AF3-4632-8528-B505F70ED9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558A-2AF3-4632-8528-B505F70ED9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558A-2AF3-4632-8528-B505F70ED9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558A-2AF3-4632-8528-B505F70ED9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558A-2AF3-4632-8528-B505F70ED9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  <a:prstGeom prst="rect">
            <a:avLst/>
          </a:prstGeo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558A-2AF3-4632-8528-B505F70ED9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  <a:prstGeom prst="rect">
            <a:avLst/>
          </a:prstGeo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AEF9558A-2AF3-4632-8528-B505F70ED9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558A-2AF3-4632-8528-B505F70ED9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  <a:prstGeom prst="rect">
            <a:avLst/>
          </a:prstGeo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9558A-2AF3-4632-8528-B505F70ED9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EF9558A-2AF3-4632-8528-B505F70ED90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each logo.jpg"/>
          <p:cNvPicPr>
            <a:picLocks noChangeAspect="1"/>
          </p:cNvPicPr>
          <p:nvPr userDrawn="1"/>
        </p:nvPicPr>
        <p:blipFill>
          <a:blip r:embed="rId13" cstate="print"/>
          <a:srcRect r="14381" b="11962"/>
          <a:stretch>
            <a:fillRect/>
          </a:stretch>
        </p:blipFill>
        <p:spPr>
          <a:xfrm>
            <a:off x="152400" y="0"/>
            <a:ext cx="3637722" cy="10287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google.com/imgres?imgurl=http://www.stolaf.edu/services/hr/facebook_logo.png&amp;imgrefurl=http://www.stolaf.edu/services/hr/jobs/&amp;h=311&amp;w=311&amp;sz=54&amp;tbnid=b_65DXkKSdvnIM:&amp;tbnh=117&amp;tbnw=117&amp;prev=/images?q=facebook+logo&amp;zoom=1&amp;q=facebook+logo&amp;usg=__OuvN0xsnh0VmzK4ydYETyGPC6KA=&amp;sa=X&amp;ei=bZV2Tbu6N8P0rAH21YSUCg&amp;ved=0CCIQ9QEwAQ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352550"/>
            <a:ext cx="8077200" cy="125501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Prayer Walk</a:t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2700" dirty="0" smtClean="0">
                <a:solidFill>
                  <a:srgbClr val="FFFF00"/>
                </a:solidFill>
              </a:rPr>
              <a:t>Comerica Park to Spirit of Detroit</a:t>
            </a: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Saturday, April 28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9:00 a.m.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Rain or Shine 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Wear your 2WordStory gear! 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endParaRPr lang="en-US" sz="3600" dirty="0"/>
          </a:p>
        </p:txBody>
      </p:sp>
      <p:pic>
        <p:nvPicPr>
          <p:cNvPr id="23554" name="Picture 2" descr="http://t1.gstatic.com/images?q=tbn:ANd9GcRValTg4GtkHsl2O5y30aVIVUroiKkwIrVZWvZ5kOwYURxDtkAtQXg3icCf9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2495550"/>
            <a:ext cx="1447800" cy="1082460"/>
          </a:xfrm>
          <a:prstGeom prst="rect">
            <a:avLst/>
          </a:prstGeom>
          <a:noFill/>
        </p:spPr>
      </p:pic>
      <p:pic>
        <p:nvPicPr>
          <p:cNvPr id="23556" name="Picture 4" descr="http://t3.gstatic.com/images?q=tbn:ANd9GcTyQwCqnml2x196DTlz6_0mHlvTUf8_5nPdWxngAWIzecgwxaWapgW3n2C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04950"/>
            <a:ext cx="1676400" cy="11557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1026" name="AutoShape 2" descr="data:image/jpg;base64,/9j/4AAQSkZJRgABAQAAAQABAAD/2wBDAAkGBwgHBgkIBwgKCgkLDRYPDQwMDRsUFRAWIB0iIiAdHx8kKDQsJCYxJx8fLT0tMTU3Ojo6Iys/RD84QzQ5Ojf/2wBDAQoKCg0MDRoPDxo3JR8lNzc3Nzc3Nzc3Nzc3Nzc3Nzc3Nzc3Nzc3Nzc3Nzc3Nzc3Nzc3Nzc3Nzc3Nzc3Nzc3Nzf/wAARCABeAF4DASIAAhEBAxEB/8QAHAAAAgMBAQEBAAAAAAAAAAAABgcCAwUBAAQI/8QAQxAAAQIEAgUICAMECwAAAAAAAQIDAAQFEQYHEiExQXMTUpGSscHR4RQXIlFTVWFxFiOBMoKhshUkNkNFVGNyotLw/8QAGQEAAwEBAQAAAAAAAAAAAAAAAgMEAAEF/8QAKBEAAgIBAwQBAwUAAAAAAAAAAAECAxEEEjITITFRIhQjYTNBUpHh/9oADAMBAAIRAxEAPwBvYgrknQKeqcnlWTsSkbVn3CF29m6vlDyFNTobtI6+2IZ2vL9KprOkeT0FKt9b+ULICKqaouOWKnJ5whnDNyYP+Gt9J8Y9625j5a30nxhaJTEwmG9KHoDdL2Mn1tTHy1vpPjHvW1MfLW+k+MLgJjuhG6UPRt0vYxvW1M/LW+k+Me9bUx8tb6T4wvpOTfnZpqVlWy4+8oIQgbyYbuHssqVJspcq49OmSLqSSQ0k+4Aaz9z0CFzVcPKOxcn+5hHNuYG2mt9J8Y563Jj5a30nxhjN4dojaQluj09IG70ZHhFUxhTD0wkh2iyB+ol0pPSBCt9f8Q9svYE03NplyZSifkS20o2K0HWP4wyZWYam5duYl1hbTiQpKhvEfnbGUvKSuJ6lLU9kMyzLvJoQkkgWAB2/W8N/Kp1buD5fTUToOKSL7hq8YK2EVFSiaEnnDBLOwXqNN4R7TC5SmGTnSL1GncI9pheIRDqeCFz8nEpiYRE0piwIh2AMlQTHdGLgiO6EdwcyGeUUih6vTM0sAmWl/YvuKja/QCP1hvQr8nxafqfCb7VQ0Igv5spr4mViDENPw/LIeqLihyhs22hOktZ32H0951QPM5n4fcWEuJnWQT+0tkEf8STA/nCSqq09G5LCj0q8hC8UmGV0xlHLBlNp4I1aYM7UpybO199xy/8AuUT3w6Mpv7HtcVfdCTWm0O3KgWwi0P8AVX3QV/aByvyDWcovUadwj2mABCIO86SpNSpxSbflHtMATTxFtJN/tDKF8EBZyL0oiwIjzbrahtt9xF6dFWxQP6xQoislQRBVgXDklX3pxE8p4BlKCnklBO0qve4PuEDwR9IMMu6nJUqYn1VCZQwHENhBVfXYqv2wu5NQePIUMbu4bYewvIYfdeckVPkvJCVcqsHUL7LAe+NyPgptYp9UW4mQmkPlsArCb6gdm37R98eZJyb+XkrWMdjBxFhOnYgmGn55UwFtIKE8ksAWvfeDGQctKDa5cnbcVP8A1gjqldplJcQ3UZ1qXUtOkkLvrEZc5jbDwlXuTqrCl8mrRSL6zbUNkHF2Y7ZwC1HPcRzqRc6P7O77Q58qtWEmuKruhKOPHRGim2rfDpyoJOEGidvKr7oq1KxEXV5BnOYXqVO4R7TAAhEMLOIXqVP4R7TAK2iHaZfbQu3kRQiLAiLUIiwIilITkpCSNkT9rnK6YuCPpHQiNg5kNspdL0yp3JP5Te37qhlQucqk2nKlwm+1UMaPK1P6rLqeCFbm6m9Up/AV/NC+UmGNmwL1OQ4Cv5oAlIi7Tr7SJrObM9xEOjKkWwi1xV90J9xH0hxZWasJt8VfdCtWvgMp8g/m02pyq05KQSotkAfqYHGaJ7I037K3hKbgfxgtzIF8Q0nhnvjNQIOh4rQFvNmYmip+OrqecWJoqfjnq+caqUxYEw3cxeEZIoqfjHqecS/oVHxz1PONYCJWjbmbCNTL6SEpNzpCyrSbRutvVBtArg4f1qa4ae0wVR5moebGWVcQCzEkBOVCUUXCnRZI1Jvf2oEFUVPxz1PODzGgvPS/CPbA2pMW0N9NE9i+bBqepC2mlONOaeiLkFNjb6Qy8r9WFW+KvugSeT7CvsYLssRbCzfFV3QGqeawqeRnZlSzjczTqkEFTTRKF2Gz/wBcxisOtOJCkOIKTv0oaczLszTKmZhtLjaxZSVC4MDy8DURSyoMuJvuSvVC6dRGMdsg7KnJ5QKpUjnp6RFgKOenpgmGB6MNiHuv5RIYJo/Me6/lDfqavyL6MwaBRzk9Mdunnp6YJfwXSOa91/KPfgyk817r+Ub6mr8m6Mz58JutNzEyVuoSChNrqA3mCX0uW/zDXXEYJwXSDtQ6f3/KOfgmjH+7d6/lE83VOW7L/r/R0VOKxg+PF7rTk4wUOoUA0digd8Dy1I56ekQW/gijcx0fv+UROBqKdqHuv5Q6F9UIqPcXKqcnkB5+aaYZUdJJWR7KQbkmDzAMk7I4al0PJKVrJXY7gdkSksG0WTeS8mXLikm45RVwP0ggGoWGyFX3xmtsQ663F5Z/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77788" y="-320278"/>
            <a:ext cx="895350" cy="67151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facebook logo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2266950"/>
            <a:ext cx="1360055" cy="1181100"/>
          </a:xfrm>
          <a:prstGeom prst="rect">
            <a:avLst/>
          </a:prstGeom>
        </p:spPr>
      </p:pic>
      <p:pic>
        <p:nvPicPr>
          <p:cNvPr id="9" name="Picture 8" descr="twitter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200" y="2266950"/>
            <a:ext cx="1447800" cy="1257300"/>
          </a:xfrm>
          <a:prstGeom prst="rect">
            <a:avLst/>
          </a:prstGeom>
        </p:spPr>
      </p:pic>
      <p:pic>
        <p:nvPicPr>
          <p:cNvPr id="10" name="Picture 9" descr="constant contact logo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86400" y="2495550"/>
            <a:ext cx="1828800" cy="7429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62043" y="1428750"/>
            <a:ext cx="46281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Connect to the Movement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38400" y="371475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Sign-up at EACHtoday.com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2400" y="1600200"/>
            <a:ext cx="8839200" cy="8001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Online store is open!</a:t>
            </a:r>
            <a:endParaRPr lang="en-US" sz="3200" dirty="0"/>
          </a:p>
        </p:txBody>
      </p:sp>
      <p:pic>
        <p:nvPicPr>
          <p:cNvPr id="3076" name="Picture 4" descr="https://www.costore.com/productimages/2363883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228850"/>
            <a:ext cx="1447800" cy="1200150"/>
          </a:xfrm>
          <a:prstGeom prst="rect">
            <a:avLst/>
          </a:prstGeom>
          <a:noFill/>
          <a:ln w="38100">
            <a:solidFill>
              <a:srgbClr val="3FAEB1"/>
            </a:solidFill>
          </a:ln>
        </p:spPr>
      </p:pic>
      <p:pic>
        <p:nvPicPr>
          <p:cNvPr id="3080" name="Picture 8" descr="https://www.costore.com/productimages/2363889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228850"/>
            <a:ext cx="1447800" cy="1219200"/>
          </a:xfrm>
          <a:prstGeom prst="rect">
            <a:avLst/>
          </a:prstGeom>
          <a:noFill/>
          <a:ln w="38100">
            <a:solidFill>
              <a:srgbClr val="3FAEB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33400" y="3562350"/>
            <a:ext cx="8001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Get your gear for the Prayer Walk…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Share your story starting Easter Sunday!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/>
            </a:r>
            <a:br>
              <a:rPr lang="en-US" sz="2400" dirty="0" smtClean="0">
                <a:solidFill>
                  <a:srgbClr val="FFFF00"/>
                </a:solidFill>
              </a:rPr>
            </a:br>
            <a:r>
              <a:rPr lang="en-US" sz="1400" dirty="0" smtClean="0">
                <a:solidFill>
                  <a:srgbClr val="FFFF00"/>
                </a:solidFill>
              </a:rPr>
              <a:t/>
            </a:r>
            <a:br>
              <a:rPr lang="en-US" sz="1400" dirty="0" smtClean="0">
                <a:solidFill>
                  <a:srgbClr val="FFFF00"/>
                </a:solidFill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1428750"/>
            <a:ext cx="8077200" cy="148361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“Mobile Medical and Dental Trailers”</a:t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Medical and Non-Medical Servants Needed!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4000" dirty="0" smtClean="0">
                <a:solidFill>
                  <a:srgbClr val="FFFF00"/>
                </a:solidFill>
              </a:rPr>
              <a:t/>
            </a:r>
            <a:br>
              <a:rPr lang="en-US" sz="40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pic>
        <p:nvPicPr>
          <p:cNvPr id="1026" name="Picture 2" descr="http://2wordstory.com/wp-content/uploads/2011/04/dental-trail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571750"/>
            <a:ext cx="1447800" cy="1085850"/>
          </a:xfrm>
          <a:prstGeom prst="rect">
            <a:avLst/>
          </a:prstGeom>
          <a:noFill/>
        </p:spPr>
      </p:pic>
      <p:pic>
        <p:nvPicPr>
          <p:cNvPr id="1030" name="Picture 6" descr="http://2wordstory.com/wp-content/uploads/2011/04/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571750"/>
            <a:ext cx="1524000" cy="1085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1428750"/>
            <a:ext cx="8077200" cy="148361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 </a:t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“Life Remodeled”</a:t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Building 6 New Homes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Giving 6 Families a New Start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Skilled Trades People and Servants Needed!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4000" dirty="0" smtClean="0">
                <a:solidFill>
                  <a:srgbClr val="FFFF00"/>
                </a:solidFill>
              </a:rPr>
              <a:t/>
            </a:r>
            <a:br>
              <a:rPr lang="en-US" sz="40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1428750"/>
            <a:ext cx="8077200" cy="148361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 “Handyman Ministries”</a:t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40 Homes Repaired and Renovated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2 Detroit Communities</a:t>
            </a: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Skilled trades people and servants needed!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4000" dirty="0" smtClean="0">
                <a:solidFill>
                  <a:srgbClr val="FFFF00"/>
                </a:solidFill>
              </a:rPr>
              <a:t/>
            </a:r>
            <a:br>
              <a:rPr lang="en-US" sz="40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1276350"/>
            <a:ext cx="8077200" cy="148361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/>
            </a:r>
            <a:br>
              <a:rPr lang="en-US" sz="40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 “Daily Bread Feeding Program”</a:t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Food Pick-up and Delivery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Food Distribution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Ministry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Drivers and Ministers (that’s you) needed!</a:t>
            </a:r>
            <a:r>
              <a:rPr lang="en-US" sz="4000" dirty="0" smtClean="0">
                <a:solidFill>
                  <a:srgbClr val="FFFF00"/>
                </a:solidFill>
              </a:rPr>
              <a:t/>
            </a:r>
            <a:br>
              <a:rPr lang="en-US" sz="40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1428750"/>
            <a:ext cx="8077200" cy="148361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“Nehemiah Projects”</a:t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20 EACH Ministry Partners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Faithful Servants Needed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Find what you love to do and get plugged in! 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1733550"/>
            <a:ext cx="8077200" cy="148361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“Nehemiah Audio Prayer Journey”</a:t>
            </a:r>
            <a:r>
              <a:rPr lang="en-US" sz="2700" dirty="0" smtClean="0">
                <a:solidFill>
                  <a:srgbClr val="FFFF00"/>
                </a:solidFill>
              </a:rPr>
              <a:t/>
            </a:r>
            <a:br>
              <a:rPr lang="en-US" sz="27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Beginning Monday, April 9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40 days of prayer.  40 pastors share.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iTunes, Daily emails,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EACH and 2WordStory </a:t>
            </a:r>
            <a:r>
              <a:rPr lang="en-US" sz="3100" dirty="0" err="1" smtClean="0">
                <a:solidFill>
                  <a:srgbClr val="FFFF00"/>
                </a:solidFill>
              </a:rPr>
              <a:t>Facebook</a:t>
            </a:r>
            <a:r>
              <a:rPr lang="en-US" sz="3100" dirty="0" smtClean="0">
                <a:solidFill>
                  <a:srgbClr val="FFFF00"/>
                </a:solidFill>
              </a:rPr>
              <a:t> pages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1581150"/>
            <a:ext cx="8077200" cy="148361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err="1" smtClean="0">
                <a:solidFill>
                  <a:srgbClr val="FFFF00"/>
                </a:solidFill>
              </a:rPr>
              <a:t>Lovin</a:t>
            </a:r>
            <a:r>
              <a:rPr lang="en-US" sz="4400" dirty="0" smtClean="0">
                <a:solidFill>
                  <a:srgbClr val="FFFF00"/>
                </a:solidFill>
              </a:rPr>
              <a:t>’ the “D</a:t>
            </a:r>
            <a:r>
              <a:rPr lang="en-US" sz="4400" dirty="0" smtClean="0">
                <a:solidFill>
                  <a:srgbClr val="FFFF00"/>
                </a:solidFill>
              </a:rPr>
              <a:t>”</a:t>
            </a:r>
            <a:br>
              <a:rPr lang="en-US" sz="44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Resource Fair and Outreach Event</a:t>
            </a:r>
            <a:r>
              <a:rPr lang="en-US" sz="2200" dirty="0" smtClean="0">
                <a:solidFill>
                  <a:srgbClr val="FFFF00"/>
                </a:solidFill>
              </a:rPr>
              <a:t/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Saturday, May 19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1o a.m. – 4:00 p.m.</a:t>
            </a:r>
            <a:r>
              <a:rPr lang="en-US" sz="2200" dirty="0" smtClean="0">
                <a:solidFill>
                  <a:srgbClr val="FFFF00"/>
                </a:solidFill>
              </a:rPr>
              <a:t/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200" dirty="0" smtClean="0">
                <a:solidFill>
                  <a:srgbClr val="FFFF00"/>
                </a:solidFill>
              </a:rPr>
              <a:t>Wayne State University Athletic Fields</a:t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700" dirty="0" smtClean="0">
                <a:solidFill>
                  <a:srgbClr val="FFFF00"/>
                </a:solidFill>
              </a:rPr>
              <a:t>Free day of fun for all!</a:t>
            </a:r>
            <a:br>
              <a:rPr lang="en-US" sz="2700" dirty="0" smtClean="0">
                <a:solidFill>
                  <a:srgbClr val="FFFF00"/>
                </a:solidFill>
              </a:rPr>
            </a:br>
            <a:r>
              <a:rPr lang="en-US" sz="2700" dirty="0" smtClean="0">
                <a:solidFill>
                  <a:srgbClr val="FFFF00"/>
                </a:solidFill>
              </a:rPr>
              <a:t/>
            </a:r>
            <a:br>
              <a:rPr lang="en-US" sz="2700" dirty="0" smtClean="0">
                <a:solidFill>
                  <a:srgbClr val="FFFF00"/>
                </a:solidFill>
              </a:rPr>
            </a:br>
            <a:r>
              <a:rPr lang="en-US" sz="2700" dirty="0" smtClean="0">
                <a:solidFill>
                  <a:srgbClr val="FFFF00"/>
                </a:solidFill>
              </a:rPr>
              <a:t/>
            </a:r>
            <a:br>
              <a:rPr lang="en-US" sz="2700" dirty="0" smtClean="0">
                <a:solidFill>
                  <a:srgbClr val="FFFF00"/>
                </a:solidFill>
              </a:rPr>
            </a:br>
            <a:r>
              <a:rPr lang="en-US" sz="2700" dirty="0" smtClean="0">
                <a:solidFill>
                  <a:srgbClr val="FFFF00"/>
                </a:solidFill>
              </a:rPr>
              <a:t/>
            </a:r>
            <a:br>
              <a:rPr lang="en-US" sz="2700" dirty="0" smtClean="0">
                <a:solidFill>
                  <a:srgbClr val="FFFF00"/>
                </a:solidFill>
              </a:rPr>
            </a:br>
            <a:r>
              <a:rPr lang="en-US" sz="2700" dirty="0" smtClean="0">
                <a:solidFill>
                  <a:srgbClr val="FFFF00"/>
                </a:solidFill>
              </a:rPr>
              <a:t/>
            </a:r>
            <a:br>
              <a:rPr lang="en-US" sz="2700" dirty="0" smtClean="0">
                <a:solidFill>
                  <a:srgbClr val="FFFF00"/>
                </a:solidFill>
              </a:rPr>
            </a:br>
            <a:r>
              <a:rPr lang="en-US" sz="2700" dirty="0" smtClean="0">
                <a:solidFill>
                  <a:srgbClr val="FFFF00"/>
                </a:solidFill>
              </a:rPr>
              <a:t/>
            </a:r>
            <a:br>
              <a:rPr lang="en-US" sz="2700" dirty="0" smtClean="0">
                <a:solidFill>
                  <a:srgbClr val="FFFF00"/>
                </a:solidFill>
              </a:rPr>
            </a:br>
            <a:r>
              <a:rPr lang="en-US" sz="2700" dirty="0" smtClean="0">
                <a:solidFill>
                  <a:srgbClr val="FFFF00"/>
                </a:solidFill>
              </a:rPr>
              <a:t/>
            </a:r>
            <a:br>
              <a:rPr lang="en-US" sz="2700" dirty="0" smtClean="0">
                <a:solidFill>
                  <a:srgbClr val="FFFF00"/>
                </a:solidFill>
              </a:rPr>
            </a:br>
            <a:r>
              <a:rPr lang="en-US" sz="2700" dirty="0" smtClean="0">
                <a:solidFill>
                  <a:srgbClr val="FFFF00"/>
                </a:solidFill>
              </a:rPr>
              <a:t/>
            </a:r>
            <a:br>
              <a:rPr lang="en-US" sz="27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/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10218</TotalTime>
  <Words>42</Words>
  <Application>Microsoft Office PowerPoint</Application>
  <PresentationFormat>On-screen Show (16:9)</PresentationFormat>
  <Paragraphs>15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Module</vt:lpstr>
      <vt:lpstr>Slide 1</vt:lpstr>
      <vt:lpstr>Prayer Walk Comerica Park to Spirit of Detroit  Saturday, April 28 9:00 a.m. Rain or Shine  Wear your 2WordStory gear!   </vt:lpstr>
      <vt:lpstr>   </vt:lpstr>
      <vt:lpstr>Online store is open!</vt:lpstr>
      <vt:lpstr> “Mobile Medical and Dental Trailers”    Medical and Non-Medical Servants Needed!        </vt:lpstr>
      <vt:lpstr>  “Life Remodeled” Building 6 New Homes Giving 6 Families a New Start  Skilled Trades People and Servants Needed!        </vt:lpstr>
      <vt:lpstr>  “Handyman Ministries” 40 Homes Repaired and Renovated 2 Detroit Communities  Skilled trades people and servants needed!        </vt:lpstr>
      <vt:lpstr>  “Daily Bread Feeding Program” Food Pick-up and Delivery Food Distribution Ministry  Drivers and Ministers (that’s you) needed!       </vt:lpstr>
      <vt:lpstr> “Nehemiah Projects” 20 EACH Ministry Partners Faithful Servants Needed  Find what you love to do and get plugged in!           </vt:lpstr>
      <vt:lpstr>“Nehemiah Audio Prayer Journey” Beginning Monday, April 9 40 days of prayer.  40 pastors share.  iTunes, Daily emails, EACH and 2WordStory Facebook pages          </vt:lpstr>
      <vt:lpstr>Lovin’ the “D” Resource Fair and Outreach Event Saturday, May 19 1o a.m. – 4:00 p.m. Wayne State University Athletic Fields Free day of fun for all!    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EACH Marketing and Communications Strategy Discussion</dc:title>
  <dc:creator>Mark John Kirschmann</dc:creator>
  <cp:lastModifiedBy>Mark John Kirschmann</cp:lastModifiedBy>
  <cp:revision>690</cp:revision>
  <dcterms:created xsi:type="dcterms:W3CDTF">2010-11-08T15:23:19Z</dcterms:created>
  <dcterms:modified xsi:type="dcterms:W3CDTF">2012-03-31T14:16:35Z</dcterms:modified>
</cp:coreProperties>
</file>